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FCA"/>
    <a:srgbClr val="9C4A8A"/>
    <a:srgbClr val="76BB20"/>
    <a:srgbClr val="A93D92"/>
    <a:srgbClr val="E86D6A"/>
    <a:srgbClr val="FCB827"/>
    <a:srgbClr val="8DD0EB"/>
    <a:srgbClr val="F49320"/>
    <a:srgbClr val="E76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/>
    <p:restoredTop sz="94674"/>
  </p:normalViewPr>
  <p:slideViewPr>
    <p:cSldViewPr snapToGrid="0">
      <p:cViewPr>
        <p:scale>
          <a:sx n="73" d="100"/>
          <a:sy n="73" d="100"/>
        </p:scale>
        <p:origin x="2314" y="-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chrane, Allison" userId="314ff170-528c-4796-ac20-8aaf2565eb6b" providerId="ADAL" clId="{03B4391B-0FC2-4664-953C-A81E78C15665}"/>
    <pc:docChg chg="modSld">
      <pc:chgData name="Cochrane, Allison" userId="314ff170-528c-4796-ac20-8aaf2565eb6b" providerId="ADAL" clId="{03B4391B-0FC2-4664-953C-A81E78C15665}" dt="2025-03-03T11:19:32.017" v="421" actId="20577"/>
      <pc:docMkLst>
        <pc:docMk/>
      </pc:docMkLst>
      <pc:sldChg chg="modSp mod">
        <pc:chgData name="Cochrane, Allison" userId="314ff170-528c-4796-ac20-8aaf2565eb6b" providerId="ADAL" clId="{03B4391B-0FC2-4664-953C-A81E78C15665}" dt="2025-03-03T11:19:32.017" v="421" actId="20577"/>
        <pc:sldMkLst>
          <pc:docMk/>
          <pc:sldMk cId="2741464450" sldId="270"/>
        </pc:sldMkLst>
        <pc:spChg chg="mod">
          <ac:chgData name="Cochrane, Allison" userId="314ff170-528c-4796-ac20-8aaf2565eb6b" providerId="ADAL" clId="{03B4391B-0FC2-4664-953C-A81E78C15665}" dt="2025-02-27T12:42:16.704" v="168"/>
          <ac:spMkLst>
            <pc:docMk/>
            <pc:sldMk cId="2741464450" sldId="270"/>
            <ac:spMk id="20" creationId="{324897E3-7DA0-8001-0C28-006198783465}"/>
          </ac:spMkLst>
        </pc:spChg>
        <pc:spChg chg="mod">
          <ac:chgData name="Cochrane, Allison" userId="314ff170-528c-4796-ac20-8aaf2565eb6b" providerId="ADAL" clId="{03B4391B-0FC2-4664-953C-A81E78C15665}" dt="2025-02-27T12:43:41.985" v="204" actId="20577"/>
          <ac:spMkLst>
            <pc:docMk/>
            <pc:sldMk cId="2741464450" sldId="270"/>
            <ac:spMk id="21" creationId="{DAEA2E06-A7EC-3E1C-810A-337FFEF8C73D}"/>
          </ac:spMkLst>
        </pc:spChg>
        <pc:spChg chg="mod">
          <ac:chgData name="Cochrane, Allison" userId="314ff170-528c-4796-ac20-8aaf2565eb6b" providerId="ADAL" clId="{03B4391B-0FC2-4664-953C-A81E78C15665}" dt="2025-02-27T12:45:14.314" v="214"/>
          <ac:spMkLst>
            <pc:docMk/>
            <pc:sldMk cId="2741464450" sldId="270"/>
            <ac:spMk id="22" creationId="{73089EB5-C21B-1EA5-500A-5B2184F996C6}"/>
          </ac:spMkLst>
        </pc:spChg>
        <pc:spChg chg="mod">
          <ac:chgData name="Cochrane, Allison" userId="314ff170-528c-4796-ac20-8aaf2565eb6b" providerId="ADAL" clId="{03B4391B-0FC2-4664-953C-A81E78C15665}" dt="2025-03-03T11:19:32.017" v="421" actId="20577"/>
          <ac:spMkLst>
            <pc:docMk/>
            <pc:sldMk cId="2741464450" sldId="270"/>
            <ac:spMk id="23" creationId="{20C1CF68-912B-F0FC-1812-8A2F453B4F25}"/>
          </ac:spMkLst>
        </pc:spChg>
        <pc:spChg chg="mod">
          <ac:chgData name="Cochrane, Allison" userId="314ff170-528c-4796-ac20-8aaf2565eb6b" providerId="ADAL" clId="{03B4391B-0FC2-4664-953C-A81E78C15665}" dt="2025-02-27T12:44:00.009" v="206"/>
          <ac:spMkLst>
            <pc:docMk/>
            <pc:sldMk cId="2741464450" sldId="270"/>
            <ac:spMk id="24" creationId="{C3C3866B-EA7D-736B-4828-5269B2505590}"/>
          </ac:spMkLst>
        </pc:spChg>
        <pc:spChg chg="mod">
          <ac:chgData name="Cochrane, Allison" userId="314ff170-528c-4796-ac20-8aaf2565eb6b" providerId="ADAL" clId="{03B4391B-0FC2-4664-953C-A81E78C15665}" dt="2025-02-27T12:46:05.691" v="248" actId="6549"/>
          <ac:spMkLst>
            <pc:docMk/>
            <pc:sldMk cId="2741464450" sldId="270"/>
            <ac:spMk id="25" creationId="{8FCF5F87-D1FF-EDC1-6CCB-C270037D5860}"/>
          </ac:spMkLst>
        </pc:spChg>
        <pc:spChg chg="mod">
          <ac:chgData name="Cochrane, Allison" userId="314ff170-528c-4796-ac20-8aaf2565eb6b" providerId="ADAL" clId="{03B4391B-0FC2-4664-953C-A81E78C15665}" dt="2025-03-03T11:19:27.029" v="408" actId="20577"/>
          <ac:spMkLst>
            <pc:docMk/>
            <pc:sldMk cId="2741464450" sldId="270"/>
            <ac:spMk id="26" creationId="{D7A45416-85E2-1F0A-EA63-6EE1AFB353C7}"/>
          </ac:spMkLst>
        </pc:spChg>
        <pc:spChg chg="mod">
          <ac:chgData name="Cochrane, Allison" userId="314ff170-528c-4796-ac20-8aaf2565eb6b" providerId="ADAL" clId="{03B4391B-0FC2-4664-953C-A81E78C15665}" dt="2025-02-27T12:44:22.746" v="208"/>
          <ac:spMkLst>
            <pc:docMk/>
            <pc:sldMk cId="2741464450" sldId="270"/>
            <ac:spMk id="27" creationId="{CA8A600C-7D59-4E7A-D950-5DECD93564AD}"/>
          </ac:spMkLst>
        </pc:spChg>
        <pc:spChg chg="mod">
          <ac:chgData name="Cochrane, Allison" userId="314ff170-528c-4796-ac20-8aaf2565eb6b" providerId="ADAL" clId="{03B4391B-0FC2-4664-953C-A81E78C15665}" dt="2025-02-27T12:46:25.683" v="250"/>
          <ac:spMkLst>
            <pc:docMk/>
            <pc:sldMk cId="2741464450" sldId="270"/>
            <ac:spMk id="28" creationId="{9177F8B9-4F80-FC9F-94C7-C1AF554E1065}"/>
          </ac:spMkLst>
        </pc:spChg>
        <pc:spChg chg="mod">
          <ac:chgData name="Cochrane, Allison" userId="314ff170-528c-4796-ac20-8aaf2565eb6b" providerId="ADAL" clId="{03B4391B-0FC2-4664-953C-A81E78C15665}" dt="2025-02-27T12:41:29.006" v="120" actId="1076"/>
          <ac:spMkLst>
            <pc:docMk/>
            <pc:sldMk cId="2741464450" sldId="270"/>
            <ac:spMk id="29" creationId="{C156DF39-F552-3701-623C-B0E0622FB4C2}"/>
          </ac:spMkLst>
        </pc:spChg>
        <pc:spChg chg="mod">
          <ac:chgData name="Cochrane, Allison" userId="314ff170-528c-4796-ac20-8aaf2565eb6b" providerId="ADAL" clId="{03B4391B-0FC2-4664-953C-A81E78C15665}" dt="2025-02-27T12:43:07.678" v="174"/>
          <ac:spMkLst>
            <pc:docMk/>
            <pc:sldMk cId="2741464450" sldId="270"/>
            <ac:spMk id="30" creationId="{8A878F77-A8D2-EFCB-A2D2-30A6B5ACE2C6}"/>
          </ac:spMkLst>
        </pc:spChg>
        <pc:spChg chg="mod">
          <ac:chgData name="Cochrane, Allison" userId="314ff170-528c-4796-ac20-8aaf2565eb6b" providerId="ADAL" clId="{03B4391B-0FC2-4664-953C-A81E78C15665}" dt="2025-02-27T12:44:54.403" v="212" actId="1076"/>
          <ac:spMkLst>
            <pc:docMk/>
            <pc:sldMk cId="2741464450" sldId="270"/>
            <ac:spMk id="31" creationId="{52A2BF74-8BF9-705C-782C-32B27AD2FA25}"/>
          </ac:spMkLst>
        </pc:spChg>
        <pc:spChg chg="mod">
          <ac:chgData name="Cochrane, Allison" userId="314ff170-528c-4796-ac20-8aaf2565eb6b" providerId="ADAL" clId="{03B4391B-0FC2-4664-953C-A81E78C15665}" dt="2025-02-27T12:46:44.257" v="264" actId="20577"/>
          <ac:spMkLst>
            <pc:docMk/>
            <pc:sldMk cId="2741464450" sldId="270"/>
            <ac:spMk id="32" creationId="{9F98128D-E07B-EC00-80E8-CBDD5AC35675}"/>
          </ac:spMkLst>
        </pc:spChg>
        <pc:spChg chg="mod">
          <ac:chgData name="Cochrane, Allison" userId="314ff170-528c-4796-ac20-8aaf2565eb6b" providerId="ADAL" clId="{03B4391B-0FC2-4664-953C-A81E78C15665}" dt="2025-02-27T12:41:59.370" v="166" actId="20577"/>
          <ac:spMkLst>
            <pc:docMk/>
            <pc:sldMk cId="2741464450" sldId="270"/>
            <ac:spMk id="33" creationId="{98389615-DC43-3E13-CB4F-F4CA954B92E9}"/>
          </ac:spMkLst>
        </pc:spChg>
        <pc:spChg chg="mod">
          <ac:chgData name="Cochrane, Allison" userId="314ff170-528c-4796-ac20-8aaf2565eb6b" providerId="ADAL" clId="{03B4391B-0FC2-4664-953C-A81E78C15665}" dt="2025-02-27T13:12:31.184" v="398" actId="20577"/>
          <ac:spMkLst>
            <pc:docMk/>
            <pc:sldMk cId="2741464450" sldId="270"/>
            <ac:spMk id="34" creationId="{0D9AD3A8-74D7-D436-9A62-494D0F797047}"/>
          </ac:spMkLst>
        </pc:spChg>
        <pc:spChg chg="mod">
          <ac:chgData name="Cochrane, Allison" userId="314ff170-528c-4796-ac20-8aaf2565eb6b" providerId="ADAL" clId="{03B4391B-0FC2-4664-953C-A81E78C15665}" dt="2025-02-27T12:36:36.631" v="5" actId="1076"/>
          <ac:spMkLst>
            <pc:docMk/>
            <pc:sldMk cId="2741464450" sldId="270"/>
            <ac:spMk id="35" creationId="{8709E70C-8CB0-3CDD-2E33-5568D31B0060}"/>
          </ac:spMkLst>
        </pc:spChg>
        <pc:spChg chg="mod">
          <ac:chgData name="Cochrane, Allison" userId="314ff170-528c-4796-ac20-8aaf2565eb6b" providerId="ADAL" clId="{03B4391B-0FC2-4664-953C-A81E78C15665}" dt="2025-02-27T12:46:59.228" v="266"/>
          <ac:spMkLst>
            <pc:docMk/>
            <pc:sldMk cId="2741464450" sldId="270"/>
            <ac:spMk id="36" creationId="{FC405424-1B5A-16CF-8F82-23146EBDA3CD}"/>
          </ac:spMkLst>
        </pc:spChg>
        <pc:spChg chg="mod">
          <ac:chgData name="Cochrane, Allison" userId="314ff170-528c-4796-ac20-8aaf2565eb6b" providerId="ADAL" clId="{03B4391B-0FC2-4664-953C-A81E78C15665}" dt="2025-02-27T12:40:08.676" v="24" actId="20577"/>
          <ac:spMkLst>
            <pc:docMk/>
            <pc:sldMk cId="2741464450" sldId="270"/>
            <ac:spMk id="38" creationId="{AACEFB53-F3CB-C036-60A3-87A223BE990B}"/>
          </ac:spMkLst>
        </pc:spChg>
        <pc:spChg chg="mod">
          <ac:chgData name="Cochrane, Allison" userId="314ff170-528c-4796-ac20-8aaf2565eb6b" providerId="ADAL" clId="{03B4391B-0FC2-4664-953C-A81E78C15665}" dt="2025-02-27T12:40:36.188" v="26"/>
          <ac:spMkLst>
            <pc:docMk/>
            <pc:sldMk cId="2741464450" sldId="270"/>
            <ac:spMk id="39" creationId="{D670C120-1C50-DADB-CC63-90D8F295C235}"/>
          </ac:spMkLst>
        </pc:spChg>
        <pc:spChg chg="mod">
          <ac:chgData name="Cochrane, Allison" userId="314ff170-528c-4796-ac20-8aaf2565eb6b" providerId="ADAL" clId="{03B4391B-0FC2-4664-953C-A81E78C15665}" dt="2025-02-27T12:48:44.433" v="337" actId="20577"/>
          <ac:spMkLst>
            <pc:docMk/>
            <pc:sldMk cId="2741464450" sldId="270"/>
            <ac:spMk id="40" creationId="{C64DC301-86E8-A0B4-8394-917443BB530E}"/>
          </ac:spMkLst>
        </pc:spChg>
        <pc:spChg chg="mod">
          <ac:chgData name="Cochrane, Allison" userId="314ff170-528c-4796-ac20-8aaf2565eb6b" providerId="ADAL" clId="{03B4391B-0FC2-4664-953C-A81E78C15665}" dt="2025-02-27T12:49:34.487" v="371" actId="1076"/>
          <ac:spMkLst>
            <pc:docMk/>
            <pc:sldMk cId="2741464450" sldId="270"/>
            <ac:spMk id="41" creationId="{6C92CC48-A0EE-1B59-9DF1-D485EAEE13DF}"/>
          </ac:spMkLst>
        </pc:spChg>
        <pc:spChg chg="mod">
          <ac:chgData name="Cochrane, Allison" userId="314ff170-528c-4796-ac20-8aaf2565eb6b" providerId="ADAL" clId="{03B4391B-0FC2-4664-953C-A81E78C15665}" dt="2025-02-27T12:50:09.076" v="378" actId="20577"/>
          <ac:spMkLst>
            <pc:docMk/>
            <pc:sldMk cId="2741464450" sldId="270"/>
            <ac:spMk id="44" creationId="{B9E38AD0-24F6-F531-35AF-8136159F5D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515808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49DA181-B9B2-DAD8-CE1B-DBF5847B6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128976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22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2DD3B4FE-0B91-06AA-C928-2D8B72A90EC4}"/>
              </a:ext>
            </a:extLst>
          </p:cNvPr>
          <p:cNvGrpSpPr/>
          <p:nvPr/>
        </p:nvGrpSpPr>
        <p:grpSpPr>
          <a:xfrm>
            <a:off x="-85562" y="-20069"/>
            <a:ext cx="2893544" cy="7738088"/>
            <a:chOff x="-69520" y="-20069"/>
            <a:chExt cx="2893544" cy="773808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FB4451E-CDDE-3EEB-352F-D2ABE4DA9C77}"/>
                </a:ext>
              </a:extLst>
            </p:cNvPr>
            <p:cNvGrpSpPr/>
            <p:nvPr/>
          </p:nvGrpSpPr>
          <p:grpSpPr>
            <a:xfrm>
              <a:off x="7952" y="0"/>
              <a:ext cx="1434376" cy="7718019"/>
              <a:chOff x="7952" y="0"/>
              <a:chExt cx="1434376" cy="7718019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16FB93F-4E5F-DC1B-E583-96F015D1A592}"/>
                  </a:ext>
                </a:extLst>
              </p:cNvPr>
              <p:cNvSpPr/>
              <p:nvPr/>
            </p:nvSpPr>
            <p:spPr>
              <a:xfrm>
                <a:off x="7952" y="0"/>
                <a:ext cx="1434376" cy="4957971"/>
              </a:xfrm>
              <a:prstGeom prst="rect">
                <a:avLst/>
              </a:prstGeom>
              <a:solidFill>
                <a:srgbClr val="E86D6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E86D6A"/>
                  </a:solidFill>
                </a:endParaRPr>
              </a:p>
            </p:txBody>
          </p:sp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0BF23617-AAD8-2FC0-8DCF-21D8FAF13F3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3812" t="15870" r="11997"/>
              <a:stretch/>
            </p:blipFill>
            <p:spPr>
              <a:xfrm>
                <a:off x="140192" y="7096227"/>
                <a:ext cx="1210707" cy="621792"/>
              </a:xfrm>
              <a:prstGeom prst="rect">
                <a:avLst/>
              </a:prstGeom>
            </p:spPr>
          </p:pic>
        </p:grp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6D64703-86AD-B74A-81E3-79AE97B28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9520" y="-20069"/>
              <a:ext cx="2893544" cy="3415425"/>
            </a:xfrm>
            <a:prstGeom prst="rect">
              <a:avLst/>
            </a:prstGeom>
          </p:spPr>
        </p:pic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58DD9444-37A0-B5BE-95C6-E90398CE3081}"/>
              </a:ext>
            </a:extLst>
          </p:cNvPr>
          <p:cNvSpPr/>
          <p:nvPr/>
        </p:nvSpPr>
        <p:spPr>
          <a:xfrm>
            <a:off x="-8151" y="5096780"/>
            <a:ext cx="1420782" cy="1890089"/>
          </a:xfrm>
          <a:prstGeom prst="rect">
            <a:avLst/>
          </a:prstGeom>
          <a:solidFill>
            <a:srgbClr val="E86D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E8D620-8870-86C9-3CAD-9FBACB877E96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E86D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0CEB87-DE7E-A5E8-9A2C-D7488D79542E}"/>
              </a:ext>
            </a:extLst>
          </p:cNvPr>
          <p:cNvSpPr txBox="1"/>
          <p:nvPr/>
        </p:nvSpPr>
        <p:spPr>
          <a:xfrm>
            <a:off x="3942268" y="825415"/>
            <a:ext cx="47334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A93D92"/>
                </a:solidFill>
                <a:latin typeface="Arial" panose="020B0604020202020204" pitchFamily="34" charset="0"/>
              </a:rPr>
              <a:t>Fraser PS Head Start</a:t>
            </a:r>
          </a:p>
          <a:p>
            <a:pPr algn="ctr"/>
            <a:r>
              <a:rPr lang="en-US" sz="1800" b="1" dirty="0">
                <a:solidFill>
                  <a:srgbClr val="A93D92"/>
                </a:solidFill>
                <a:latin typeface="Arial" panose="020B0604020202020204" pitchFamily="34" charset="0"/>
              </a:rPr>
              <a:t>Lunch Menu</a:t>
            </a:r>
          </a:p>
          <a:p>
            <a:pPr algn="ctr"/>
            <a:r>
              <a:rPr lang="en-US" sz="1800" b="1" dirty="0">
                <a:solidFill>
                  <a:srgbClr val="A93D92"/>
                </a:solidFill>
                <a:latin typeface="Arial" panose="020B0604020202020204" pitchFamily="34" charset="0"/>
              </a:rPr>
              <a:t>Ages 1 – 5 Years Old</a:t>
            </a:r>
            <a:endParaRPr lang="en-US" sz="1000" b="1" dirty="0">
              <a:solidFill>
                <a:srgbClr val="A93D92"/>
              </a:solidFill>
              <a:latin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F0B7EF2-5B17-4795-373C-979EC0689DC3}"/>
              </a:ext>
            </a:extLst>
          </p:cNvPr>
          <p:cNvSpPr/>
          <p:nvPr/>
        </p:nvSpPr>
        <p:spPr>
          <a:xfrm>
            <a:off x="2103947" y="201897"/>
            <a:ext cx="1393116" cy="10121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99928E-6DC6-E05D-12B5-DA5B2AFCD4CE}"/>
              </a:ext>
            </a:extLst>
          </p:cNvPr>
          <p:cNvSpPr txBox="1"/>
          <p:nvPr/>
        </p:nvSpPr>
        <p:spPr>
          <a:xfrm>
            <a:off x="-37451" y="5461784"/>
            <a:ext cx="146021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74A434-0EA8-B7FF-6BF9-05ACA73049B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64"/>
          <a:stretch/>
        </p:blipFill>
        <p:spPr>
          <a:xfrm>
            <a:off x="0" y="8691192"/>
            <a:ext cx="5528885" cy="136562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998486B-1312-6D02-F76E-2E87686297A3}"/>
              </a:ext>
            </a:extLst>
          </p:cNvPr>
          <p:cNvSpPr txBox="1"/>
          <p:nvPr/>
        </p:nvSpPr>
        <p:spPr>
          <a:xfrm>
            <a:off x="-35316" y="2013747"/>
            <a:ext cx="146021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Fraser Public Schools provides lunches for Head Start at: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Mt. Clemens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MISD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Dooley Early Childhood Center</a:t>
            </a: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8953F690-5680-275E-3CE1-31A5F6463BD1}"/>
              </a:ext>
            </a:extLst>
          </p:cNvPr>
          <p:cNvSpPr txBox="1"/>
          <p:nvPr/>
        </p:nvSpPr>
        <p:spPr>
          <a:xfrm>
            <a:off x="2439045" y="8778608"/>
            <a:ext cx="3006447" cy="1521570"/>
          </a:xfrm>
          <a:prstGeom prst="rect">
            <a:avLst/>
          </a:prstGeom>
          <a:ln w="19050">
            <a:noFill/>
          </a:ln>
        </p:spPr>
        <p:txBody>
          <a:bodyPr vert="horz" wrap="square" lIns="0" tIns="13335" rIns="0" bIns="0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served family-style and include c</a:t>
            </a: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1% White Milk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Condiments</a:t>
            </a:r>
          </a:p>
          <a:p>
            <a:pPr marL="12700">
              <a:spcBef>
                <a:spcPts val="25"/>
              </a:spcBef>
            </a:pP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2F80036-23D4-48B5-D276-BAB284EF37D3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BF57327-12FE-14EA-EACF-ABA3218A0D9F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18" name="Picture 17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31E2617A-BB0D-869B-93D1-9B92C8CC4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sp>
        <p:nvSpPr>
          <p:cNvPr id="20" name="object 67">
            <a:extLst>
              <a:ext uri="{FF2B5EF4-FFF2-40B4-BE49-F238E27FC236}">
                <a16:creationId xmlns:a16="http://schemas.microsoft.com/office/drawing/2014/main" id="{324897E3-7DA0-8001-0C28-006198783465}"/>
              </a:ext>
            </a:extLst>
          </p:cNvPr>
          <p:cNvSpPr txBox="1">
            <a:spLocks/>
          </p:cNvSpPr>
          <p:nvPr/>
        </p:nvSpPr>
        <p:spPr>
          <a:xfrm>
            <a:off x="1505709" y="3921707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Cheese Quesadilla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Pineapple Tidbits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Black Beans</a:t>
            </a:r>
          </a:p>
        </p:txBody>
      </p:sp>
      <p:sp>
        <p:nvSpPr>
          <p:cNvPr id="21" name="object 67">
            <a:extLst>
              <a:ext uri="{FF2B5EF4-FFF2-40B4-BE49-F238E27FC236}">
                <a16:creationId xmlns:a16="http://schemas.microsoft.com/office/drawing/2014/main" id="{DAEA2E06-A7EC-3E1C-810A-337FFEF8C73D}"/>
              </a:ext>
            </a:extLst>
          </p:cNvPr>
          <p:cNvSpPr txBox="1">
            <a:spLocks/>
          </p:cNvSpPr>
          <p:nvPr/>
        </p:nvSpPr>
        <p:spPr>
          <a:xfrm>
            <a:off x="1505709" y="5039602"/>
            <a:ext cx="11175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Chicken Alfredo 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Dinner Roll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Sliced Strawberries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Steamed Broccoli</a:t>
            </a:r>
          </a:p>
        </p:txBody>
      </p:sp>
      <p:sp>
        <p:nvSpPr>
          <p:cNvPr id="22" name="object 67">
            <a:extLst>
              <a:ext uri="{FF2B5EF4-FFF2-40B4-BE49-F238E27FC236}">
                <a16:creationId xmlns:a16="http://schemas.microsoft.com/office/drawing/2014/main" id="{73089EB5-C21B-1EA5-500A-5B2184F996C6}"/>
              </a:ext>
            </a:extLst>
          </p:cNvPr>
          <p:cNvSpPr txBox="1">
            <a:spLocks/>
          </p:cNvSpPr>
          <p:nvPr/>
        </p:nvSpPr>
        <p:spPr>
          <a:xfrm>
            <a:off x="1505709" y="6163148"/>
            <a:ext cx="111756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Mini Chicken Corn Dogs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Mandarin Oranges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French Fries</a:t>
            </a:r>
          </a:p>
          <a:p>
            <a:pPr marL="12700" algn="ctr">
              <a:spcBef>
                <a:spcPts val="100"/>
              </a:spcBef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67">
            <a:extLst>
              <a:ext uri="{FF2B5EF4-FFF2-40B4-BE49-F238E27FC236}">
                <a16:creationId xmlns:a16="http://schemas.microsoft.com/office/drawing/2014/main" id="{20C1CF68-912B-F0FC-1812-8A2F453B4F25}"/>
              </a:ext>
            </a:extLst>
          </p:cNvPr>
          <p:cNvSpPr txBox="1">
            <a:spLocks/>
          </p:cNvSpPr>
          <p:nvPr/>
        </p:nvSpPr>
        <p:spPr>
          <a:xfrm>
            <a:off x="2689068" y="3921707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Chicken Patty Sandwich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Pears</a:t>
            </a:r>
          </a:p>
          <a:p>
            <a:pPr marL="12700" algn="ctr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Romaine Salad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67">
            <a:extLst>
              <a:ext uri="{FF2B5EF4-FFF2-40B4-BE49-F238E27FC236}">
                <a16:creationId xmlns:a16="http://schemas.microsoft.com/office/drawing/2014/main" id="{C3C3866B-EA7D-736B-4828-5269B2505590}"/>
              </a:ext>
            </a:extLst>
          </p:cNvPr>
          <p:cNvSpPr txBox="1">
            <a:spLocks/>
          </p:cNvSpPr>
          <p:nvPr/>
        </p:nvSpPr>
        <p:spPr>
          <a:xfrm>
            <a:off x="2689068" y="5039602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Cheeseburger on a WG Bun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Applesauce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Baked Beans</a:t>
            </a:r>
          </a:p>
        </p:txBody>
      </p:sp>
      <p:sp>
        <p:nvSpPr>
          <p:cNvPr id="25" name="object 67">
            <a:extLst>
              <a:ext uri="{FF2B5EF4-FFF2-40B4-BE49-F238E27FC236}">
                <a16:creationId xmlns:a16="http://schemas.microsoft.com/office/drawing/2014/main" id="{8FCF5F87-D1FF-EDC1-6CCB-C270037D5860}"/>
              </a:ext>
            </a:extLst>
          </p:cNvPr>
          <p:cNvSpPr txBox="1">
            <a:spLocks/>
          </p:cNvSpPr>
          <p:nvPr/>
        </p:nvSpPr>
        <p:spPr>
          <a:xfrm>
            <a:off x="2689068" y="6163148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Macaroni &amp; Cheese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Mixed Berries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Carrots</a:t>
            </a:r>
          </a:p>
        </p:txBody>
      </p:sp>
      <p:sp>
        <p:nvSpPr>
          <p:cNvPr id="26" name="object 67">
            <a:extLst>
              <a:ext uri="{FF2B5EF4-FFF2-40B4-BE49-F238E27FC236}">
                <a16:creationId xmlns:a16="http://schemas.microsoft.com/office/drawing/2014/main" id="{D7A45416-85E2-1F0A-EA63-6EE1AFB353C7}"/>
              </a:ext>
            </a:extLst>
          </p:cNvPr>
          <p:cNvSpPr txBox="1">
            <a:spLocks/>
          </p:cNvSpPr>
          <p:nvPr/>
        </p:nvSpPr>
        <p:spPr>
          <a:xfrm>
            <a:off x="3846663" y="3921707"/>
            <a:ext cx="111756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Mini Waffles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Scrambled Eggs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Warm Cinnamon Peaches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Tater Tots</a:t>
            </a:r>
          </a:p>
        </p:txBody>
      </p:sp>
      <p:sp>
        <p:nvSpPr>
          <p:cNvPr id="27" name="object 67">
            <a:extLst>
              <a:ext uri="{FF2B5EF4-FFF2-40B4-BE49-F238E27FC236}">
                <a16:creationId xmlns:a16="http://schemas.microsoft.com/office/drawing/2014/main" id="{CA8A600C-7D59-4E7A-D950-5DECD93564AD}"/>
              </a:ext>
            </a:extLst>
          </p:cNvPr>
          <p:cNvSpPr txBox="1">
            <a:spLocks/>
          </p:cNvSpPr>
          <p:nvPr/>
        </p:nvSpPr>
        <p:spPr>
          <a:xfrm>
            <a:off x="3846663" y="5039602"/>
            <a:ext cx="11175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Rotini w/ Meat Sauce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Breadstick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Mixed Fruit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</a:p>
        </p:txBody>
      </p:sp>
      <p:sp>
        <p:nvSpPr>
          <p:cNvPr id="28" name="object 67">
            <a:extLst>
              <a:ext uri="{FF2B5EF4-FFF2-40B4-BE49-F238E27FC236}">
                <a16:creationId xmlns:a16="http://schemas.microsoft.com/office/drawing/2014/main" id="{9177F8B9-4F80-FC9F-94C7-C1AF554E1065}"/>
              </a:ext>
            </a:extLst>
          </p:cNvPr>
          <p:cNvSpPr txBox="1">
            <a:spLocks/>
          </p:cNvSpPr>
          <p:nvPr/>
        </p:nvSpPr>
        <p:spPr>
          <a:xfrm>
            <a:off x="3846663" y="6163148"/>
            <a:ext cx="11175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Chicken Tenders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Dinner Roll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Peaches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Baked Beans</a:t>
            </a:r>
          </a:p>
        </p:txBody>
      </p:sp>
      <p:sp>
        <p:nvSpPr>
          <p:cNvPr id="29" name="object 67">
            <a:extLst>
              <a:ext uri="{FF2B5EF4-FFF2-40B4-BE49-F238E27FC236}">
                <a16:creationId xmlns:a16="http://schemas.microsoft.com/office/drawing/2014/main" id="{C156DF39-F552-3701-623C-B0E0622FB4C2}"/>
              </a:ext>
            </a:extLst>
          </p:cNvPr>
          <p:cNvSpPr txBox="1">
            <a:spLocks/>
          </p:cNvSpPr>
          <p:nvPr/>
        </p:nvSpPr>
        <p:spPr>
          <a:xfrm>
            <a:off x="5019174" y="2737158"/>
            <a:ext cx="1117569" cy="856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Turkey Sausage, Egg &amp; Cheese Breakfast Burrito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Warm Cinnamon Apples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Tater Tots</a:t>
            </a:r>
          </a:p>
        </p:txBody>
      </p:sp>
      <p:sp>
        <p:nvSpPr>
          <p:cNvPr id="30" name="object 67">
            <a:extLst>
              <a:ext uri="{FF2B5EF4-FFF2-40B4-BE49-F238E27FC236}">
                <a16:creationId xmlns:a16="http://schemas.microsoft.com/office/drawing/2014/main" id="{8A878F77-A8D2-EFCB-A2D2-30A6B5ACE2C6}"/>
              </a:ext>
            </a:extLst>
          </p:cNvPr>
          <p:cNvSpPr txBox="1">
            <a:spLocks/>
          </p:cNvSpPr>
          <p:nvPr/>
        </p:nvSpPr>
        <p:spPr>
          <a:xfrm>
            <a:off x="5019174" y="3921707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Personal Pan Cheese Pizza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Orange Wedges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</a:p>
        </p:txBody>
      </p:sp>
      <p:sp>
        <p:nvSpPr>
          <p:cNvPr id="31" name="object 67">
            <a:extLst>
              <a:ext uri="{FF2B5EF4-FFF2-40B4-BE49-F238E27FC236}">
                <a16:creationId xmlns:a16="http://schemas.microsoft.com/office/drawing/2014/main" id="{52A2BF74-8BF9-705C-782C-32B27AD2FA25}"/>
              </a:ext>
            </a:extLst>
          </p:cNvPr>
          <p:cNvSpPr txBox="1">
            <a:spLocks/>
          </p:cNvSpPr>
          <p:nvPr/>
        </p:nvSpPr>
        <p:spPr>
          <a:xfrm>
            <a:off x="4959255" y="5091872"/>
            <a:ext cx="1247517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Pancakes w/ Syrup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Turkey Sausage Links 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Peaches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Waffle Fries</a:t>
            </a:r>
          </a:p>
        </p:txBody>
      </p:sp>
      <p:sp>
        <p:nvSpPr>
          <p:cNvPr id="32" name="object 67">
            <a:extLst>
              <a:ext uri="{FF2B5EF4-FFF2-40B4-BE49-F238E27FC236}">
                <a16:creationId xmlns:a16="http://schemas.microsoft.com/office/drawing/2014/main" id="{9F98128D-E07B-EC00-80E8-CBDD5AC35675}"/>
              </a:ext>
            </a:extLst>
          </p:cNvPr>
          <p:cNvSpPr txBox="1">
            <a:spLocks/>
          </p:cNvSpPr>
          <p:nvPr/>
        </p:nvSpPr>
        <p:spPr>
          <a:xfrm>
            <a:off x="5014361" y="6162404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Sweet &amp; Sour Popcorn Chicken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Pineapple Tidbits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Steamed Broccoli</a:t>
            </a:r>
          </a:p>
        </p:txBody>
      </p:sp>
      <p:sp>
        <p:nvSpPr>
          <p:cNvPr id="33" name="object 67">
            <a:extLst>
              <a:ext uri="{FF2B5EF4-FFF2-40B4-BE49-F238E27FC236}">
                <a16:creationId xmlns:a16="http://schemas.microsoft.com/office/drawing/2014/main" id="{98389615-DC43-3E13-CB4F-F4CA954B92E9}"/>
              </a:ext>
            </a:extLst>
          </p:cNvPr>
          <p:cNvSpPr txBox="1">
            <a:spLocks/>
          </p:cNvSpPr>
          <p:nvPr/>
        </p:nvSpPr>
        <p:spPr>
          <a:xfrm>
            <a:off x="6169913" y="2779955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French Bread Cheese Pizza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Apricots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Steamed Broccoli</a:t>
            </a:r>
          </a:p>
        </p:txBody>
      </p:sp>
      <p:sp>
        <p:nvSpPr>
          <p:cNvPr id="34" name="object 67">
            <a:extLst>
              <a:ext uri="{FF2B5EF4-FFF2-40B4-BE49-F238E27FC236}">
                <a16:creationId xmlns:a16="http://schemas.microsoft.com/office/drawing/2014/main" id="{0D9AD3A8-74D7-D436-9A62-494D0F797047}"/>
              </a:ext>
            </a:extLst>
          </p:cNvPr>
          <p:cNvSpPr txBox="1">
            <a:spLocks/>
          </p:cNvSpPr>
          <p:nvPr/>
        </p:nvSpPr>
        <p:spPr>
          <a:xfrm>
            <a:off x="6169912" y="4073031"/>
            <a:ext cx="111756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Head Start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67">
            <a:extLst>
              <a:ext uri="{FF2B5EF4-FFF2-40B4-BE49-F238E27FC236}">
                <a16:creationId xmlns:a16="http://schemas.microsoft.com/office/drawing/2014/main" id="{8709E70C-8CB0-3CDD-2E33-5568D31B0060}"/>
              </a:ext>
            </a:extLst>
          </p:cNvPr>
          <p:cNvSpPr txBox="1">
            <a:spLocks/>
          </p:cNvSpPr>
          <p:nvPr/>
        </p:nvSpPr>
        <p:spPr>
          <a:xfrm>
            <a:off x="6169912" y="5198169"/>
            <a:ext cx="111756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No Head Start</a:t>
            </a:r>
          </a:p>
        </p:txBody>
      </p:sp>
      <p:sp>
        <p:nvSpPr>
          <p:cNvPr id="36" name="object 67">
            <a:extLst>
              <a:ext uri="{FF2B5EF4-FFF2-40B4-BE49-F238E27FC236}">
                <a16:creationId xmlns:a16="http://schemas.microsoft.com/office/drawing/2014/main" id="{FC405424-1B5A-16CF-8F82-23146EBDA3CD}"/>
              </a:ext>
            </a:extLst>
          </p:cNvPr>
          <p:cNvSpPr txBox="1">
            <a:spLocks/>
          </p:cNvSpPr>
          <p:nvPr/>
        </p:nvSpPr>
        <p:spPr>
          <a:xfrm>
            <a:off x="6169912" y="6162404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French Bread Cheese Pizza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Applesauce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Mixed Vegetables</a:t>
            </a:r>
          </a:p>
        </p:txBody>
      </p:sp>
      <p:sp>
        <p:nvSpPr>
          <p:cNvPr id="38" name="object 67">
            <a:extLst>
              <a:ext uri="{FF2B5EF4-FFF2-40B4-BE49-F238E27FC236}">
                <a16:creationId xmlns:a16="http://schemas.microsoft.com/office/drawing/2014/main" id="{AACEFB53-F3CB-C036-60A3-87A223BE990B}"/>
              </a:ext>
            </a:extLst>
          </p:cNvPr>
          <p:cNvSpPr txBox="1">
            <a:spLocks/>
          </p:cNvSpPr>
          <p:nvPr/>
        </p:nvSpPr>
        <p:spPr>
          <a:xfrm>
            <a:off x="2689069" y="2779955"/>
            <a:ext cx="1117569" cy="4411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Beef Soft Tacos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Pears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Sweet Golden Corn</a:t>
            </a:r>
          </a:p>
        </p:txBody>
      </p:sp>
      <p:sp>
        <p:nvSpPr>
          <p:cNvPr id="39" name="object 67">
            <a:extLst>
              <a:ext uri="{FF2B5EF4-FFF2-40B4-BE49-F238E27FC236}">
                <a16:creationId xmlns:a16="http://schemas.microsoft.com/office/drawing/2014/main" id="{D670C120-1C50-DADB-CC63-90D8F295C235}"/>
              </a:ext>
            </a:extLst>
          </p:cNvPr>
          <p:cNvSpPr txBox="1">
            <a:spLocks/>
          </p:cNvSpPr>
          <p:nvPr/>
        </p:nvSpPr>
        <p:spPr>
          <a:xfrm>
            <a:off x="3846664" y="2779955"/>
            <a:ext cx="11175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Popcorn 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Chicken Bowl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Mixed Fruit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Sliced Carrots</a:t>
            </a:r>
          </a:p>
        </p:txBody>
      </p:sp>
      <p:sp>
        <p:nvSpPr>
          <p:cNvPr id="40" name="object 67">
            <a:extLst>
              <a:ext uri="{FF2B5EF4-FFF2-40B4-BE49-F238E27FC236}">
                <a16:creationId xmlns:a16="http://schemas.microsoft.com/office/drawing/2014/main" id="{C64DC301-86E8-A0B4-8394-917443BB530E}"/>
              </a:ext>
            </a:extLst>
          </p:cNvPr>
          <p:cNvSpPr txBox="1">
            <a:spLocks/>
          </p:cNvSpPr>
          <p:nvPr/>
        </p:nvSpPr>
        <p:spPr>
          <a:xfrm>
            <a:off x="1497503" y="7267003"/>
            <a:ext cx="1190833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Popcorn Chicken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Cheez-It Crackers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Pears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Green Peas</a:t>
            </a:r>
          </a:p>
        </p:txBody>
      </p:sp>
      <p:sp>
        <p:nvSpPr>
          <p:cNvPr id="41" name="object 67">
            <a:extLst>
              <a:ext uri="{FF2B5EF4-FFF2-40B4-BE49-F238E27FC236}">
                <a16:creationId xmlns:a16="http://schemas.microsoft.com/office/drawing/2014/main" id="{6C92CC48-A0EE-1B59-9DF1-D485EAEE13DF}"/>
              </a:ext>
            </a:extLst>
          </p:cNvPr>
          <p:cNvSpPr txBox="1">
            <a:spLocks/>
          </p:cNvSpPr>
          <p:nvPr/>
        </p:nvSpPr>
        <p:spPr>
          <a:xfrm>
            <a:off x="2688336" y="7281528"/>
            <a:ext cx="1117569" cy="8822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Bosco Cheese Sticks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Marinara Sauce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Mixed Fruit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Steamed Broccoli</a:t>
            </a:r>
          </a:p>
          <a:p>
            <a:pPr marL="12700" algn="ctr">
              <a:spcBef>
                <a:spcPts val="100"/>
              </a:spcBef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67">
            <a:extLst>
              <a:ext uri="{FF2B5EF4-FFF2-40B4-BE49-F238E27FC236}">
                <a16:creationId xmlns:a16="http://schemas.microsoft.com/office/drawing/2014/main" id="{C5FFFDCC-E10A-EA7A-7923-14E3D1F488FF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44" name="object 67">
            <a:extLst>
              <a:ext uri="{FF2B5EF4-FFF2-40B4-BE49-F238E27FC236}">
                <a16:creationId xmlns:a16="http://schemas.microsoft.com/office/drawing/2014/main" id="{B9E38AD0-24F6-F531-35AF-8136159F5D87}"/>
              </a:ext>
            </a:extLst>
          </p:cNvPr>
          <p:cNvSpPr txBox="1">
            <a:spLocks/>
          </p:cNvSpPr>
          <p:nvPr/>
        </p:nvSpPr>
        <p:spPr>
          <a:xfrm>
            <a:off x="3849624" y="7269480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Chicken Soft Tacos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Pears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Refried Beans with Cheese</a:t>
            </a:r>
          </a:p>
        </p:txBody>
      </p:sp>
      <p:pic>
        <p:nvPicPr>
          <p:cNvPr id="2" name="Picture 2" descr="See the source image">
            <a:extLst>
              <a:ext uri="{FF2B5EF4-FFF2-40B4-BE49-F238E27FC236}">
                <a16:creationId xmlns:a16="http://schemas.microsoft.com/office/drawing/2014/main" id="{B797E7AF-79DC-5867-36BD-D197722F2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400" y="498556"/>
            <a:ext cx="1197899" cy="45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67">
            <a:extLst>
              <a:ext uri="{FF2B5EF4-FFF2-40B4-BE49-F238E27FC236}">
                <a16:creationId xmlns:a16="http://schemas.microsoft.com/office/drawing/2014/main" id="{76BB6499-8A0E-5C60-635D-9C5A6CE3BAC4}"/>
              </a:ext>
            </a:extLst>
          </p:cNvPr>
          <p:cNvSpPr txBox="1">
            <a:spLocks/>
          </p:cNvSpPr>
          <p:nvPr/>
        </p:nvSpPr>
        <p:spPr>
          <a:xfrm>
            <a:off x="170427" y="3973978"/>
            <a:ext cx="111756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WG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indicates items that are made with whole grains.</a:t>
            </a:r>
          </a:p>
        </p:txBody>
      </p:sp>
    </p:spTree>
    <p:extLst>
      <p:ext uri="{BB962C8B-B14F-4D97-AF65-F5344CB8AC3E}">
        <p14:creationId xmlns:p14="http://schemas.microsoft.com/office/powerpoint/2010/main" val="2741464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312</Words>
  <Application>Microsoft Office PowerPoint</Application>
  <PresentationFormat>Custom</PresentationFormat>
  <Paragraphs>119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Cochrane, Allison</cp:lastModifiedBy>
  <cp:revision>81</cp:revision>
  <dcterms:created xsi:type="dcterms:W3CDTF">2022-07-25T04:28:47Z</dcterms:created>
  <dcterms:modified xsi:type="dcterms:W3CDTF">2025-03-03T11:19:34Z</dcterms:modified>
</cp:coreProperties>
</file>